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479" r:id="rId3"/>
    <p:sldId id="481" r:id="rId4"/>
    <p:sldId id="482" r:id="rId5"/>
    <p:sldId id="483" r:id="rId6"/>
    <p:sldId id="488" r:id="rId7"/>
    <p:sldId id="490" r:id="rId8"/>
    <p:sldId id="491" r:id="rId9"/>
    <p:sldId id="492" r:id="rId10"/>
    <p:sldId id="493" r:id="rId11"/>
    <p:sldId id="494" r:id="rId12"/>
    <p:sldId id="49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E7280-AC09-494D-861F-9DBAEFB76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913D81-BD1A-4A5B-8FAE-3271697C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D04A2-D16A-4C74-BC0D-C0C314FD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82AB89-2727-459C-AC75-62CAF40E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70EFE0-B484-40E3-9C3C-9051F7F6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5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A92EB-66F9-4AB5-B265-31C8CFE4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E6BDCD-3B80-4243-85C7-E9E14F2B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3285D8-772D-4230-92C3-4A1CAD75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22316-2586-491F-BFE8-62E63E19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4AC654-427D-4332-BD99-6BDDBD4C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11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8957CB-284B-40A0-88E6-3AF0B8696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6137C3-2F7A-4742-A951-981040C0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11BCF7-3739-4F4B-8A6B-F00DBB8E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7AC11-B687-42E8-BFFD-64CB7CC3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402EAF-BE45-4B1F-AD14-3CB9449A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144AD-33AB-4053-A374-6C3F9B5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5C997C-97AC-4866-A73A-A3C3513F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5E366-5089-44E9-B58D-206CEA2F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8CFE48-7569-438D-8B34-C1F31E39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8902A-2D67-4663-B66A-2720A244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74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3C-917B-4E97-AD37-FCBDE19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91FBFE-0A0C-4AD9-B0BA-6AD4B18A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716B1B-09B1-4A9A-B637-2535598E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ECB5E3-A1DE-4BA3-8BFF-5A43D5EE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123DE1-81AF-41F4-85CC-AE94A6ED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51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17AC9-1014-4ED4-B7C7-8CE348D2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493D5-82DA-4B69-81CF-674E8D272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528900-0096-4833-99B9-CC439F06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2AE9A7-693F-4A9F-9D8F-357F401F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005EE3-0CF6-44F8-90E3-B47FA407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46EAF3-6834-4C7B-9B8A-299F22F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0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EF0BA6-43F3-4265-AFF2-DD4C50D4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A6E1F-6B7D-4E8C-BDEB-0B954FFD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0DF2DF-21DE-4617-B41F-EA68F57A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A5454C-8EAD-40F7-ACE6-54EE5C12F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E89B76-1455-4308-8BCF-9B8D47687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F848A5-EEAC-401E-8A88-C341B185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6635862-BC8A-47E8-8DDC-341205BE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D040B7-4334-4EBA-94D5-2324847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49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3673B-C0C2-47CE-A82A-4DB70432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E24CA6-3CA1-4082-BA01-0DB668D7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1DA6C7-57D9-494A-B796-48C7498F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33FDC5-211E-4AB7-B94F-97A34B62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83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415EDD-036B-4C15-908A-1503FDF9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C817AF-7F6C-4AF3-96EC-9753213D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8E23D4-DAD4-46A5-AC75-AAC7EBCC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2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E1B74-98B2-430A-97B1-1011D18D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067300-D6A5-438B-A8AC-0837D1F3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AD7A8E-F690-410B-8460-1329C39BC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E69495-4FB5-4DBB-B1FD-6D9F8874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8CF02E-8C62-4DE3-A4E1-7EA1D2B4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121EB-8001-47D3-AC7F-A66413A4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34A1-E794-4E03-BCC5-CF9A8B6F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49C3E1-B5CC-4501-9038-696A3018D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89B029-72D0-4264-A1E5-C89F4AD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79A629-4D04-4CFB-A94F-76F82954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9ECE8E-BCD2-4D04-A320-61AB9ABA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C58E03-3B53-4922-804A-11C995A3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6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054051-BEFF-40B4-B59C-810886DC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9F679B-A0F9-414B-92F8-8C75702B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A556CE-A6E0-4DB5-84FA-2D4CDA34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DFA271-0270-4128-A09E-F10C92F10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FAFE13-6CEC-4BE4-9FFB-3B05A337E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1E0067-57B8-4C54-90B8-978EE362E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5212099" y="-245028"/>
            <a:ext cx="1642541" cy="7830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円柱 1">
            <a:extLst>
              <a:ext uri="{FF2B5EF4-FFF2-40B4-BE49-F238E27FC236}">
                <a16:creationId xmlns:a16="http://schemas.microsoft.com/office/drawing/2014/main" id="{2BCFD33D-B608-4DE8-8F35-7E5A6F9982BC}"/>
              </a:ext>
            </a:extLst>
          </p:cNvPr>
          <p:cNvSpPr/>
          <p:nvPr/>
        </p:nvSpPr>
        <p:spPr>
          <a:xfrm rot="2700000">
            <a:off x="5628207" y="-297697"/>
            <a:ext cx="1076131" cy="7634991"/>
          </a:xfrm>
          <a:prstGeom prst="can">
            <a:avLst>
              <a:gd name="adj" fmla="val 12017"/>
            </a:avLst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線 19">
            <a:extLst>
              <a:ext uri="{FF2B5EF4-FFF2-40B4-BE49-F238E27FC236}">
                <a16:creationId xmlns:a16="http://schemas.microsoft.com/office/drawing/2014/main" id="{77D803B4-0407-4694-B83E-70689F2F65D3}"/>
              </a:ext>
            </a:extLst>
          </p:cNvPr>
          <p:cNvSpPr/>
          <p:nvPr/>
        </p:nvSpPr>
        <p:spPr>
          <a:xfrm>
            <a:off x="8744990" y="2777815"/>
            <a:ext cx="2357610" cy="892366"/>
          </a:xfrm>
          <a:prstGeom prst="borderCallout1">
            <a:avLst>
              <a:gd name="adj1" fmla="val 48379"/>
              <a:gd name="adj2" fmla="val 545"/>
              <a:gd name="adj3" fmla="val -56635"/>
              <a:gd name="adj4" fmla="val -46745"/>
            </a:avLst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ストロー</a:t>
            </a:r>
          </a:p>
        </p:txBody>
      </p:sp>
      <p:sp>
        <p:nvSpPr>
          <p:cNvPr id="21" name="吹き出し: 線 20">
            <a:extLst>
              <a:ext uri="{FF2B5EF4-FFF2-40B4-BE49-F238E27FC236}">
                <a16:creationId xmlns:a16="http://schemas.microsoft.com/office/drawing/2014/main" id="{3882101E-9BBB-4C20-B12F-C608FC6F62B4}"/>
              </a:ext>
            </a:extLst>
          </p:cNvPr>
          <p:cNvSpPr/>
          <p:nvPr/>
        </p:nvSpPr>
        <p:spPr>
          <a:xfrm>
            <a:off x="1505367" y="2536634"/>
            <a:ext cx="2357610" cy="892366"/>
          </a:xfrm>
          <a:prstGeom prst="borderCallout1">
            <a:avLst>
              <a:gd name="adj1" fmla="val 43441"/>
              <a:gd name="adj2" fmla="val 98676"/>
              <a:gd name="adj3" fmla="val 97686"/>
              <a:gd name="adj4" fmla="val 157461"/>
            </a:avLst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紙ぶくろ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6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4"/>
    </mc:Choice>
    <mc:Fallback xmlns="">
      <p:transition spd="slow" advTm="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53C9AE-E89E-444C-BC20-B51EB3F83919}"/>
              </a:ext>
            </a:extLst>
          </p:cNvPr>
          <p:cNvGrpSpPr/>
          <p:nvPr/>
        </p:nvGrpSpPr>
        <p:grpSpPr>
          <a:xfrm rot="1800000"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7C708C1-3F9B-41C4-97E8-2B70E9E2D90A}"/>
              </a:ext>
            </a:extLst>
          </p:cNvPr>
          <p:cNvGrpSpPr/>
          <p:nvPr/>
        </p:nvGrpSpPr>
        <p:grpSpPr>
          <a:xfrm rot="2559923">
            <a:off x="10091267" y="9091339"/>
            <a:ext cx="5743583" cy="556903"/>
            <a:chOff x="3224209" y="2694772"/>
            <a:chExt cx="5743583" cy="556903"/>
          </a:xfrm>
        </p:grpSpPr>
        <p:sp>
          <p:nvSpPr>
            <p:cNvPr id="31" name="円柱 30">
              <a:extLst>
                <a:ext uri="{FF2B5EF4-FFF2-40B4-BE49-F238E27FC236}">
                  <a16:creationId xmlns:a16="http://schemas.microsoft.com/office/drawing/2014/main" id="{34C6EFEA-64D7-4884-B0EE-01D7EA427AD5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28587228-F0B3-48E5-87FB-3DDD569F0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CC5AF9D6-BEB4-4F3F-B0CC-427378966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FA90BB5-0A27-4671-8499-C2E568AEC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CB9C411C-5229-441F-A0F0-F48A7C653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2F8CBC7-774A-4B87-86BF-00E259A9D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665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7">
        <p:fade/>
      </p:transition>
    </mc:Choice>
    <mc:Fallback xmlns="">
      <p:transition spd="med" advTm="142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53C9AE-E89E-444C-BC20-B51EB3F83919}"/>
              </a:ext>
            </a:extLst>
          </p:cNvPr>
          <p:cNvGrpSpPr/>
          <p:nvPr/>
        </p:nvGrpSpPr>
        <p:grpSpPr>
          <a:xfrm rot="1800000"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9D4F8CC-EFEC-4BE6-BEF9-0FB250041303}"/>
              </a:ext>
            </a:extLst>
          </p:cNvPr>
          <p:cNvGrpSpPr/>
          <p:nvPr/>
        </p:nvGrpSpPr>
        <p:grpSpPr>
          <a:xfrm rot="2559923">
            <a:off x="7185372" y="6379056"/>
            <a:ext cx="5743583" cy="556903"/>
            <a:chOff x="3224209" y="2694772"/>
            <a:chExt cx="5743583" cy="556903"/>
          </a:xfrm>
        </p:grpSpPr>
        <p:sp>
          <p:nvSpPr>
            <p:cNvPr id="24" name="円柱 23">
              <a:extLst>
                <a:ext uri="{FF2B5EF4-FFF2-40B4-BE49-F238E27FC236}">
                  <a16:creationId xmlns:a16="http://schemas.microsoft.com/office/drawing/2014/main" id="{D2BF9DED-70E2-4927-B6C9-F6C8D29A40CC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BC28096-9949-4F0C-A150-239BC142A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0822AA0-248A-4619-81AE-941426A2D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2F3673A-C233-411A-A5AF-F10B9740C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8C4E260-2F24-44C5-BD85-CC0EEE2A0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2C0D3C0-3EC5-4582-BDED-493CBCBB7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2679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69">
        <p159:morph option="byObject"/>
      </p:transition>
    </mc:Choice>
    <mc:Fallback xmlns="">
      <p:transition spd="slow" advTm="166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53C9AE-E89E-444C-BC20-B51EB3F83919}"/>
              </a:ext>
            </a:extLst>
          </p:cNvPr>
          <p:cNvGrpSpPr/>
          <p:nvPr/>
        </p:nvGrpSpPr>
        <p:grpSpPr>
          <a:xfrm rot="20547226"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9D4F8CC-EFEC-4BE6-BEF9-0FB250041303}"/>
              </a:ext>
            </a:extLst>
          </p:cNvPr>
          <p:cNvGrpSpPr/>
          <p:nvPr/>
        </p:nvGrpSpPr>
        <p:grpSpPr>
          <a:xfrm rot="2559923">
            <a:off x="7185372" y="6379056"/>
            <a:ext cx="5743583" cy="556903"/>
            <a:chOff x="3224209" y="2694772"/>
            <a:chExt cx="5743583" cy="556903"/>
          </a:xfrm>
        </p:grpSpPr>
        <p:sp>
          <p:nvSpPr>
            <p:cNvPr id="24" name="円柱 23">
              <a:extLst>
                <a:ext uri="{FF2B5EF4-FFF2-40B4-BE49-F238E27FC236}">
                  <a16:creationId xmlns:a16="http://schemas.microsoft.com/office/drawing/2014/main" id="{D2BF9DED-70E2-4927-B6C9-F6C8D29A40CC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BC28096-9949-4F0C-A150-239BC142A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0822AA0-248A-4619-81AE-941426A2D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2F3673A-C233-411A-A5AF-F10B9740C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8C4E260-2F24-44C5-BD85-CC0EEE2A0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2C0D3C0-3EC5-4582-BDED-493CBCBB7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4423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92">
        <p159:morph option="byObject"/>
      </p:transition>
    </mc:Choice>
    <mc:Fallback xmlns="">
      <p:transition spd="slow" advTm="129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455DD515-5A2B-40AD-8A4E-05FB3EC1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5212099" y="-245028"/>
            <a:ext cx="1642541" cy="7830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円柱 1">
            <a:extLst>
              <a:ext uri="{FF2B5EF4-FFF2-40B4-BE49-F238E27FC236}">
                <a16:creationId xmlns:a16="http://schemas.microsoft.com/office/drawing/2014/main" id="{F809751E-F9FF-4E1F-A650-B35293F4AD92}"/>
              </a:ext>
            </a:extLst>
          </p:cNvPr>
          <p:cNvSpPr/>
          <p:nvPr/>
        </p:nvSpPr>
        <p:spPr>
          <a:xfrm rot="2700000">
            <a:off x="5628207" y="-297697"/>
            <a:ext cx="1076131" cy="7634991"/>
          </a:xfrm>
          <a:prstGeom prst="can">
            <a:avLst>
              <a:gd name="adj" fmla="val 12017"/>
            </a:avLst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3CCE168-2E25-41BF-8FCF-6F624A1D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3043591" y="4330874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0AA84CB-B66E-46B7-A36D-F562BC5DA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3407243" y="3954408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53955F-1B8F-4A6A-8C49-5EF6F680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4655674" y="2727350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870B73-7484-461B-920B-8FE534C84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019326" y="2350884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3BFEFEB-F1E8-424D-B3DC-BB5D553E1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6204726" y="1176403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48D391-4101-40E0-A22A-3E75D2467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568378" y="799937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94461D-BC4C-4554-95D0-D0CBD42E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4333618" y="4476116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3A9F98-8C37-4AC9-A4DD-351B70800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4697270" y="4099650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3252F71-A6A1-4129-AA0E-FA0DA37E1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761658" y="3036321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EF1000D-BAD1-4E3B-9F56-72796C401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125310" y="2659855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6206E3A-04A9-4F5E-B4B1-2A1B6085D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7571833" y="1176403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A226C8-5B38-4579-802B-AE279D611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7935485" y="799937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9A5BAF-3FD0-4370-A31B-6CA60E045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7378807" y="2915759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B67606-C9B4-4F25-AA27-A0B7DA4D9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7742459" y="2539293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DE8CC6B-7CB5-4084-B326-69B517E6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487526" y="4808590"/>
            <a:ext cx="848156" cy="85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09C480-A0D9-4714-8BA9-4ECED50B6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851178" y="4432124"/>
            <a:ext cx="848156" cy="85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3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3">
        <p:fade/>
      </p:transition>
    </mc:Choice>
    <mc:Fallback xmlns="">
      <p:transition spd="med" advTm="80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455DD515-5A2B-40AD-8A4E-05FB3EC1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5509720" y="3095526"/>
            <a:ext cx="850022" cy="405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CCE168-2E25-41BF-8FCF-6F624A1D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4387507" y="5463576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0AA84CB-B66E-46B7-A36D-F562BC5DA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4575699" y="526875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53955F-1B8F-4A6A-8C49-5EF6F680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221767" y="4633745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870B73-7484-461B-920B-8FE534C84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409959" y="4438922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3BFEFEB-F1E8-424D-B3DC-BB5D553E1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6023408" y="3831123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48D391-4101-40E0-A22A-3E75D2467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211600" y="3636300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円柱 1">
            <a:extLst>
              <a:ext uri="{FF2B5EF4-FFF2-40B4-BE49-F238E27FC236}">
                <a16:creationId xmlns:a16="http://schemas.microsoft.com/office/drawing/2014/main" id="{F809751E-F9FF-4E1F-A650-B35293F4AD92}"/>
              </a:ext>
            </a:extLst>
          </p:cNvPr>
          <p:cNvSpPr/>
          <p:nvPr/>
        </p:nvSpPr>
        <p:spPr>
          <a:xfrm rot="2700000">
            <a:off x="5725057" y="3068269"/>
            <a:ext cx="556903" cy="3951142"/>
          </a:xfrm>
          <a:prstGeom prst="can">
            <a:avLst>
              <a:gd name="adj" fmla="val 12017"/>
            </a:avLst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994461D-BC4C-4554-95D0-D0CBD42E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055102" y="5538739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3A9F98-8C37-4AC9-A4DD-351B70800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243293" y="5343916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3252F71-A6A1-4129-AA0E-FA0DA37E1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794118" y="4793638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EF1000D-BAD1-4E3B-9F56-72796C401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982310" y="4598816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6206E3A-04A9-4F5E-B4B1-2A1B6085D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6730892" y="3831123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A226C8-5B38-4579-802B-AE279D611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919083" y="3636300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9A5BAF-3FD0-4370-A31B-6CA60E045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6631000" y="4731247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B67606-C9B4-4F25-AA27-A0B7DA4D9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819192" y="4536424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DE8CC6B-7CB5-4084-B326-69B517E6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5652254" y="5710796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09C480-A0D9-4714-8BA9-4ECED50B6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840446" y="551597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6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718">
        <p159:morph option="byObject"/>
      </p:transition>
    </mc:Choice>
    <mc:Fallback xmlns="">
      <p:transition spd="slow" advTm="7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0DB0284-E798-43CD-9692-9E5C4C12E0AB}"/>
              </a:ext>
            </a:extLst>
          </p:cNvPr>
          <p:cNvGrpSpPr/>
          <p:nvPr/>
        </p:nvGrpSpPr>
        <p:grpSpPr>
          <a:xfrm>
            <a:off x="4027938" y="3636300"/>
            <a:ext cx="3951142" cy="2342979"/>
            <a:chOff x="4027938" y="3636300"/>
            <a:chExt cx="3951142" cy="2342979"/>
          </a:xfrm>
        </p:grpSpPr>
        <p:sp>
          <p:nvSpPr>
            <p:cNvPr id="2" name="円柱 1">
              <a:extLst>
                <a:ext uri="{FF2B5EF4-FFF2-40B4-BE49-F238E27FC236}">
                  <a16:creationId xmlns:a16="http://schemas.microsoft.com/office/drawing/2014/main" id="{F809751E-F9FF-4E1F-A650-B35293F4AD92}"/>
                </a:ext>
              </a:extLst>
            </p:cNvPr>
            <p:cNvSpPr/>
            <p:nvPr/>
          </p:nvSpPr>
          <p:spPr>
            <a:xfrm rot="2700000">
              <a:off x="5725057" y="3068269"/>
              <a:ext cx="556903" cy="3951142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994461D-BC4C-4554-95D0-D0CBD42ED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055102" y="5538739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D3A9F98-8C37-4AC9-A4DD-351B708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>
              <a:off x="5243293" y="534391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3252F71-A6A1-4129-AA0E-FA0DA37E1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794118" y="4793638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EF1000D-BAD1-4E3B-9F56-72796C401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>
              <a:off x="5982310" y="459881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6206E3A-04A9-4F5E-B4B1-2A1B6085D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730892" y="383112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5A226C8-5B38-4579-802B-AE279D611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>
              <a:off x="6919083" y="3636300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455DD515-5A2B-40AD-8A4E-05FB3EC19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5509720" y="3095526"/>
            <a:ext cx="850022" cy="405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CCE168-2E25-41BF-8FCF-6F624A1D8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7" t="11122" r="19889" b="31267"/>
          <a:stretch/>
        </p:blipFill>
        <p:spPr>
          <a:xfrm>
            <a:off x="4387507" y="5463576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3BF00A-BFE3-437B-93CB-179C2581FCF3}"/>
              </a:ext>
            </a:extLst>
          </p:cNvPr>
          <p:cNvGrpSpPr/>
          <p:nvPr/>
        </p:nvGrpSpPr>
        <p:grpSpPr>
          <a:xfrm>
            <a:off x="6023408" y="3831123"/>
            <a:ext cx="438924" cy="440540"/>
            <a:chOff x="6023408" y="3831123"/>
            <a:chExt cx="438924" cy="44054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EE707F7-E194-471F-91A5-5C0819BC2DFB}"/>
                </a:ext>
              </a:extLst>
            </p:cNvPr>
            <p:cNvSpPr txBox="1"/>
            <p:nvPr/>
          </p:nvSpPr>
          <p:spPr>
            <a:xfrm>
              <a:off x="6087069" y="38942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3BFEFEB-F1E8-424D-B3DC-BB5D553E1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023408" y="383112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42BB5E9-43B9-48A6-BD93-A45D6D2C828E}"/>
              </a:ext>
            </a:extLst>
          </p:cNvPr>
          <p:cNvGrpSpPr/>
          <p:nvPr/>
        </p:nvGrpSpPr>
        <p:grpSpPr>
          <a:xfrm>
            <a:off x="5221767" y="4633745"/>
            <a:ext cx="438924" cy="440540"/>
            <a:chOff x="5221767" y="4633745"/>
            <a:chExt cx="438924" cy="44054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87B6999-0DDA-495B-9A94-F2081E473031}"/>
                </a:ext>
              </a:extLst>
            </p:cNvPr>
            <p:cNvSpPr txBox="1"/>
            <p:nvPr/>
          </p:nvSpPr>
          <p:spPr>
            <a:xfrm>
              <a:off x="5294565" y="46925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953955F-1B8F-4A6A-8C49-5EF6F6800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221767" y="4633745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CCEAEF9-DF61-45F7-B2F3-1C6A7C7EBCCB}"/>
              </a:ext>
            </a:extLst>
          </p:cNvPr>
          <p:cNvGrpSpPr/>
          <p:nvPr/>
        </p:nvGrpSpPr>
        <p:grpSpPr>
          <a:xfrm>
            <a:off x="5652254" y="5710796"/>
            <a:ext cx="438924" cy="440540"/>
            <a:chOff x="5652254" y="5710796"/>
            <a:chExt cx="438924" cy="440540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DC97CE8-7976-4E9F-B34F-297407D1FBC7}"/>
                </a:ext>
              </a:extLst>
            </p:cNvPr>
            <p:cNvSpPr txBox="1"/>
            <p:nvPr/>
          </p:nvSpPr>
          <p:spPr>
            <a:xfrm>
              <a:off x="5713955" y="57489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3</a:t>
              </a:r>
              <a:endParaRPr kumimoji="1" lang="ja-JP" altLang="en-US" dirty="0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DE8CC6B-7CB5-4084-B326-69B517E6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652254" y="5710796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20AA84CB-B66E-46B7-A36D-F562BC5DA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1042" r="20075" b="31376"/>
          <a:stretch/>
        </p:blipFill>
        <p:spPr>
          <a:xfrm>
            <a:off x="4575699" y="526875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870B73-7484-461B-920B-8FE534C84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1042" r="20075" b="31376"/>
          <a:stretch/>
        </p:blipFill>
        <p:spPr>
          <a:xfrm>
            <a:off x="5409959" y="4438922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48D391-4101-40E0-A22A-3E75D2467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1042" r="20075" b="31376"/>
          <a:stretch/>
        </p:blipFill>
        <p:spPr>
          <a:xfrm>
            <a:off x="6211600" y="3636300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9A5BAF-3FD0-4370-A31B-6CA60E045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7" t="11122" r="19889" b="31267"/>
          <a:stretch/>
        </p:blipFill>
        <p:spPr>
          <a:xfrm>
            <a:off x="6631000" y="4731247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B67606-C9B4-4F25-AA27-A0B7DA4D9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1042" r="20075" b="31376"/>
          <a:stretch/>
        </p:blipFill>
        <p:spPr>
          <a:xfrm>
            <a:off x="6819192" y="4536424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09C480-A0D9-4714-8BA9-4ECED50B6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1042" r="20075" b="31376"/>
          <a:stretch/>
        </p:blipFill>
        <p:spPr>
          <a:xfrm>
            <a:off x="5840446" y="551597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4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8"/>
    </mc:Choice>
    <mc:Fallback xmlns="">
      <p:transition advTm="9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0DB0284-E798-43CD-9692-9E5C4C12E0AB}"/>
              </a:ext>
            </a:extLst>
          </p:cNvPr>
          <p:cNvGrpSpPr/>
          <p:nvPr/>
        </p:nvGrpSpPr>
        <p:grpSpPr>
          <a:xfrm>
            <a:off x="6987041" y="739040"/>
            <a:ext cx="3951142" cy="2342979"/>
            <a:chOff x="4027938" y="3636300"/>
            <a:chExt cx="3951142" cy="2342979"/>
          </a:xfrm>
        </p:grpSpPr>
        <p:sp>
          <p:nvSpPr>
            <p:cNvPr id="2" name="円柱 1">
              <a:extLst>
                <a:ext uri="{FF2B5EF4-FFF2-40B4-BE49-F238E27FC236}">
                  <a16:creationId xmlns:a16="http://schemas.microsoft.com/office/drawing/2014/main" id="{F809751E-F9FF-4E1F-A650-B35293F4AD92}"/>
                </a:ext>
              </a:extLst>
            </p:cNvPr>
            <p:cNvSpPr/>
            <p:nvPr/>
          </p:nvSpPr>
          <p:spPr>
            <a:xfrm rot="2700000">
              <a:off x="5725057" y="3068269"/>
              <a:ext cx="556903" cy="3951142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994461D-BC4C-4554-95D0-D0CBD42ED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5055102" y="5538739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D3A9F98-8C37-4AC9-A4DD-351B708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32" t="11042" r="20075" b="31376"/>
            <a:stretch/>
          </p:blipFill>
          <p:spPr>
            <a:xfrm>
              <a:off x="5243293" y="534391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3252F71-A6A1-4129-AA0E-FA0DA37E1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5794118" y="4793638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EF1000D-BAD1-4E3B-9F56-72796C401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32" t="11042" r="20075" b="31376"/>
            <a:stretch/>
          </p:blipFill>
          <p:spPr>
            <a:xfrm>
              <a:off x="5982310" y="459881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6206E3A-04A9-4F5E-B4B1-2A1B6085D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6730892" y="383112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5A226C8-5B38-4579-802B-AE279D611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32" t="11042" r="20075" b="31376"/>
            <a:stretch/>
          </p:blipFill>
          <p:spPr>
            <a:xfrm>
              <a:off x="6919083" y="3636300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455DD515-5A2B-40AD-8A4E-05FB3EC19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5509720" y="3095526"/>
            <a:ext cx="850022" cy="405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CCE168-2E25-41BF-8FCF-6F624A1D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4387507" y="5463576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0AA84CB-B66E-46B7-A36D-F562BC5DA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4575699" y="526875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4313B8E-EA66-4F4F-8682-1D6C79483820}"/>
              </a:ext>
            </a:extLst>
          </p:cNvPr>
          <p:cNvGrpSpPr/>
          <p:nvPr/>
        </p:nvGrpSpPr>
        <p:grpSpPr>
          <a:xfrm>
            <a:off x="9212265" y="1261016"/>
            <a:ext cx="438924" cy="440540"/>
            <a:chOff x="6023408" y="3831123"/>
            <a:chExt cx="438924" cy="440540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ADFF758-4289-4EF2-9CF2-AB83B5B2CE5F}"/>
                </a:ext>
              </a:extLst>
            </p:cNvPr>
            <p:cNvSpPr txBox="1"/>
            <p:nvPr/>
          </p:nvSpPr>
          <p:spPr>
            <a:xfrm>
              <a:off x="6087069" y="38942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117B0BD-D478-4ADF-8465-6442B4164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6023408" y="383112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27E519A-574D-41FD-99A3-9294B8459204}"/>
              </a:ext>
            </a:extLst>
          </p:cNvPr>
          <p:cNvGrpSpPr/>
          <p:nvPr/>
        </p:nvGrpSpPr>
        <p:grpSpPr>
          <a:xfrm>
            <a:off x="8337822" y="2067227"/>
            <a:ext cx="438924" cy="440540"/>
            <a:chOff x="5221767" y="4633745"/>
            <a:chExt cx="438924" cy="440540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102DBC5-C633-472F-BA72-D80282390956}"/>
                </a:ext>
              </a:extLst>
            </p:cNvPr>
            <p:cNvSpPr txBox="1"/>
            <p:nvPr/>
          </p:nvSpPr>
          <p:spPr>
            <a:xfrm>
              <a:off x="5294565" y="46925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32E84DE-B1ED-4804-BC02-CC8652FD8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5221767" y="4633745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6161CA8-BA07-45DC-AAEF-4994E7B49A0D}"/>
              </a:ext>
            </a:extLst>
          </p:cNvPr>
          <p:cNvGrpSpPr/>
          <p:nvPr/>
        </p:nvGrpSpPr>
        <p:grpSpPr>
          <a:xfrm>
            <a:off x="7667955" y="3085943"/>
            <a:ext cx="438924" cy="440540"/>
            <a:chOff x="5652254" y="5710796"/>
            <a:chExt cx="438924" cy="440540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9F616F8-98CD-4127-91E5-2B3B0D0D5749}"/>
                </a:ext>
              </a:extLst>
            </p:cNvPr>
            <p:cNvSpPr txBox="1"/>
            <p:nvPr/>
          </p:nvSpPr>
          <p:spPr>
            <a:xfrm>
              <a:off x="5713955" y="57489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3</a:t>
              </a:r>
              <a:endParaRPr kumimoji="1" lang="ja-JP" altLang="en-US" dirty="0"/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F12F6C6D-2386-420E-9B8A-9BA13B315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27" t="11122" r="19889" b="31267"/>
            <a:stretch/>
          </p:blipFill>
          <p:spPr>
            <a:xfrm>
              <a:off x="5652254" y="5710796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D870B73-7484-461B-920B-8FE534C84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409959" y="4438922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48D391-4101-40E0-A22A-3E75D2467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211600" y="3636300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9A5BAF-3FD0-4370-A31B-6CA60E045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1122" r="19889" b="31267"/>
          <a:stretch/>
        </p:blipFill>
        <p:spPr>
          <a:xfrm>
            <a:off x="6631000" y="4731247"/>
            <a:ext cx="438924" cy="44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B67606-C9B4-4F25-AA27-A0B7DA4D9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6819192" y="4536424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09C480-A0D9-4714-8BA9-4ECED50B6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2" t="11042" r="20075" b="31376"/>
          <a:stretch/>
        </p:blipFill>
        <p:spPr>
          <a:xfrm>
            <a:off x="5840446" y="5515973"/>
            <a:ext cx="438924" cy="44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吹き出し: 右矢印 3">
            <a:extLst>
              <a:ext uri="{FF2B5EF4-FFF2-40B4-BE49-F238E27FC236}">
                <a16:creationId xmlns:a16="http://schemas.microsoft.com/office/drawing/2014/main" id="{25E3C539-9846-419C-9B39-1D5F0628A71F}"/>
              </a:ext>
            </a:extLst>
          </p:cNvPr>
          <p:cNvSpPr/>
          <p:nvPr/>
        </p:nvSpPr>
        <p:spPr>
          <a:xfrm>
            <a:off x="4606969" y="992994"/>
            <a:ext cx="3860827" cy="11694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41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マイナスの電気が多い</a:t>
            </a:r>
          </a:p>
        </p:txBody>
      </p:sp>
      <p:sp>
        <p:nvSpPr>
          <p:cNvPr id="35" name="吹き出し: 右矢印 34">
            <a:extLst>
              <a:ext uri="{FF2B5EF4-FFF2-40B4-BE49-F238E27FC236}">
                <a16:creationId xmlns:a16="http://schemas.microsoft.com/office/drawing/2014/main" id="{0E947DF6-876D-41BF-8E07-997AADABBDAE}"/>
              </a:ext>
            </a:extLst>
          </p:cNvPr>
          <p:cNvSpPr/>
          <p:nvPr/>
        </p:nvSpPr>
        <p:spPr>
          <a:xfrm>
            <a:off x="1214889" y="3733263"/>
            <a:ext cx="3860827" cy="11694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418"/>
            </a:avLst>
          </a:prstGeom>
          <a:solidFill>
            <a:srgbClr val="FF0000"/>
          </a:solidFill>
          <a:ln>
            <a:solidFill>
              <a:srgbClr val="7C161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プラスの電気が多い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9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67">
        <p159:morph option="byObject"/>
      </p:transition>
    </mc:Choice>
    <mc:Fallback xmlns="">
      <p:transition spd="slow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>
            <a:off x="6214374" y="1338012"/>
            <a:ext cx="0" cy="1390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94FEF23-0D78-4E54-ABD0-A400A967B3B4}"/>
              </a:ext>
            </a:extLst>
          </p:cNvPr>
          <p:cNvGrpSpPr/>
          <p:nvPr/>
        </p:nvGrpSpPr>
        <p:grpSpPr>
          <a:xfrm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A104585-290D-4158-B491-285D6914EF5D}"/>
              </a:ext>
            </a:extLst>
          </p:cNvPr>
          <p:cNvGrpSpPr/>
          <p:nvPr/>
        </p:nvGrpSpPr>
        <p:grpSpPr>
          <a:xfrm>
            <a:off x="11403687" y="7673227"/>
            <a:ext cx="5660093" cy="3145041"/>
            <a:chOff x="8431887" y="1615327"/>
            <a:chExt cx="5660093" cy="3145041"/>
          </a:xfrm>
        </p:grpSpPr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330B7EB0-EBA4-4619-9FAC-FF4D7894156C}"/>
                </a:ext>
              </a:extLst>
            </p:cNvPr>
            <p:cNvSpPr/>
            <p:nvPr/>
          </p:nvSpPr>
          <p:spPr>
            <a:xfrm rot="7566942">
              <a:off x="10931374" y="337023"/>
              <a:ext cx="661120" cy="566009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  <a:gs pos="6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42C212A-3486-4B72-BB13-9D5943675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968382" y="290103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7F3C6B7-421D-4DCD-B91C-B88B474CE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1959837" y="3587384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CA609EF-BC3D-45D6-9A05-00AAFFCF7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2835574" y="431938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B48FC63-5B5B-4B50-85BB-7FAAFD5F8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9218927" y="161532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669F156-75D8-42E1-B96D-E6E328E34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080099" y="2230273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764181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2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"/>
    </mc:Choice>
    <mc:Fallback xmlns="">
      <p:transition spd="slow" advTm="15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5C13A1-D5B6-4E77-9531-3439A673A317}"/>
              </a:ext>
            </a:extLst>
          </p:cNvPr>
          <p:cNvGrpSpPr/>
          <p:nvPr/>
        </p:nvGrpSpPr>
        <p:grpSpPr>
          <a:xfrm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9E61400-5DA4-493B-A37B-1219E3D88824}"/>
              </a:ext>
            </a:extLst>
          </p:cNvPr>
          <p:cNvGrpSpPr/>
          <p:nvPr/>
        </p:nvGrpSpPr>
        <p:grpSpPr>
          <a:xfrm>
            <a:off x="11467187" y="7954794"/>
            <a:ext cx="5660093" cy="3145041"/>
            <a:chOff x="8431887" y="1615327"/>
            <a:chExt cx="5660093" cy="3145041"/>
          </a:xfrm>
        </p:grpSpPr>
        <p:sp>
          <p:nvSpPr>
            <p:cNvPr id="25" name="円柱 24">
              <a:extLst>
                <a:ext uri="{FF2B5EF4-FFF2-40B4-BE49-F238E27FC236}">
                  <a16:creationId xmlns:a16="http://schemas.microsoft.com/office/drawing/2014/main" id="{46F91B1C-0E84-4E2E-B3B1-32D9246C11E9}"/>
                </a:ext>
              </a:extLst>
            </p:cNvPr>
            <p:cNvSpPr/>
            <p:nvPr/>
          </p:nvSpPr>
          <p:spPr>
            <a:xfrm rot="7566942">
              <a:off x="10931374" y="337023"/>
              <a:ext cx="661120" cy="566009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  <a:gs pos="6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8778634-8E3E-413C-8DDA-36AEAE0A5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968382" y="290103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D1ABC0D0-4750-4695-B4D8-EB92B8271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1959837" y="3587384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6DA0B6A0-AC4D-4D4F-9AC3-053333377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2835574" y="431938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0713675-C290-44AA-B256-4140C19BB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9218927" y="161532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843BE96-91C7-44FC-8A37-E8C496ABE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080099" y="2230273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714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37">
        <p159:morph option="byObject"/>
      </p:transition>
    </mc:Choice>
    <mc:Fallback xmlns="">
      <p:transition spd="slow" advTm="143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75E843-3362-4D63-95BB-CAAFCF3AB3D2}"/>
              </a:ext>
            </a:extLst>
          </p:cNvPr>
          <p:cNvGrpSpPr/>
          <p:nvPr/>
        </p:nvGrpSpPr>
        <p:grpSpPr>
          <a:xfrm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A104585-290D-4158-B491-285D6914EF5D}"/>
              </a:ext>
            </a:extLst>
          </p:cNvPr>
          <p:cNvGrpSpPr/>
          <p:nvPr/>
        </p:nvGrpSpPr>
        <p:grpSpPr>
          <a:xfrm>
            <a:off x="6935636" y="4612527"/>
            <a:ext cx="5660093" cy="3145041"/>
            <a:chOff x="8431887" y="1615327"/>
            <a:chExt cx="5660093" cy="3145041"/>
          </a:xfrm>
        </p:grpSpPr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330B7EB0-EBA4-4619-9FAC-FF4D7894156C}"/>
                </a:ext>
              </a:extLst>
            </p:cNvPr>
            <p:cNvSpPr/>
            <p:nvPr/>
          </p:nvSpPr>
          <p:spPr>
            <a:xfrm rot="7566942">
              <a:off x="10931374" y="337023"/>
              <a:ext cx="661120" cy="566009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  <a:gs pos="6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42C212A-3486-4B72-BB13-9D5943675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968382" y="290103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7F3C6B7-421D-4DCD-B91C-B88B474CE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1959837" y="3587384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CA609EF-BC3D-45D6-9A05-00AAFFCF7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2835574" y="431938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B48FC63-5B5B-4B50-85BB-7FAAFD5F8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9218927" y="161532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669F156-75D8-42E1-B96D-E6E328E34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080099" y="2230273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22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74">
        <p159:morph option="byObject"/>
      </p:transition>
    </mc:Choice>
    <mc:Fallback xmlns="">
      <p:transition spd="slow" advTm="117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53C9AE-E89E-444C-BC20-B51EB3F83919}"/>
              </a:ext>
            </a:extLst>
          </p:cNvPr>
          <p:cNvGrpSpPr/>
          <p:nvPr/>
        </p:nvGrpSpPr>
        <p:grpSpPr>
          <a:xfrm rot="1800000">
            <a:off x="3224209" y="2694772"/>
            <a:ext cx="5743583" cy="556903"/>
            <a:chOff x="3224209" y="2694772"/>
            <a:chExt cx="5743583" cy="556903"/>
          </a:xfrm>
        </p:grpSpPr>
        <p:sp>
          <p:nvSpPr>
            <p:cNvPr id="3" name="円柱 2">
              <a:extLst>
                <a:ext uri="{FF2B5EF4-FFF2-40B4-BE49-F238E27FC236}">
                  <a16:creationId xmlns:a16="http://schemas.microsoft.com/office/drawing/2014/main" id="{52AB607B-175F-481C-9710-E18E3EA2587F}"/>
                </a:ext>
              </a:extLst>
            </p:cNvPr>
            <p:cNvSpPr/>
            <p:nvPr/>
          </p:nvSpPr>
          <p:spPr>
            <a:xfrm rot="5400000">
              <a:off x="5817549" y="101432"/>
              <a:ext cx="556903" cy="574358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3C3737-107E-4011-B5E2-C104D75CB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342534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D027F5-CB03-4CBA-A951-2BF73E3A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6935636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35F1-B9F9-4D81-9D82-AE8A4414D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814084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8D99F8-AC61-43B1-A7C0-667BA6DD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4693557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74EE87-3860-45EE-9221-DAF1E75FF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27" t="11122" r="19889" b="31267"/>
            <a:stretch/>
          </p:blipFill>
          <p:spPr>
            <a:xfrm>
              <a:off x="5840772" y="2752953"/>
              <a:ext cx="438924" cy="440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A104585-290D-4158-B491-285D6914EF5D}"/>
              </a:ext>
            </a:extLst>
          </p:cNvPr>
          <p:cNvGrpSpPr/>
          <p:nvPr/>
        </p:nvGrpSpPr>
        <p:grpSpPr>
          <a:xfrm>
            <a:off x="6935636" y="4612527"/>
            <a:ext cx="5660093" cy="3145041"/>
            <a:chOff x="8431887" y="1615327"/>
            <a:chExt cx="5660093" cy="3145041"/>
          </a:xfrm>
        </p:grpSpPr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330B7EB0-EBA4-4619-9FAC-FF4D7894156C}"/>
                </a:ext>
              </a:extLst>
            </p:cNvPr>
            <p:cNvSpPr/>
            <p:nvPr/>
          </p:nvSpPr>
          <p:spPr>
            <a:xfrm rot="7566942">
              <a:off x="10931374" y="337023"/>
              <a:ext cx="661120" cy="5660093"/>
            </a:xfrm>
            <a:prstGeom prst="can">
              <a:avLst>
                <a:gd name="adj" fmla="val 12017"/>
              </a:avLst>
            </a:prstGeom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  <a:gs pos="6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42C212A-3486-4B72-BB13-9D5943675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968382" y="2901036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7F3C6B7-421D-4DCD-B91C-B88B474CE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1959837" y="3587384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CA609EF-BC3D-45D6-9A05-00AAFFCF7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2835574" y="431938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B48FC63-5B5B-4B50-85BB-7FAAFD5F8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9218927" y="1615327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669F156-75D8-42E1-B96D-E6E328E34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32" t="11042" r="20075" b="31376"/>
            <a:stretch/>
          </p:blipFill>
          <p:spPr>
            <a:xfrm rot="2166942">
              <a:off x="10080099" y="2230273"/>
              <a:ext cx="438924" cy="440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DD6341A-F7C0-4AB2-8480-96695E7ED99C}"/>
              </a:ext>
            </a:extLst>
          </p:cNvPr>
          <p:cNvCxnSpPr>
            <a:cxnSpLocks/>
          </p:cNvCxnSpPr>
          <p:nvPr/>
        </p:nvCxnSpPr>
        <p:spPr>
          <a:xfrm flipV="1">
            <a:off x="6007100" y="2973223"/>
            <a:ext cx="207274" cy="4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方体 11">
            <a:extLst>
              <a:ext uri="{FF2B5EF4-FFF2-40B4-BE49-F238E27FC236}">
                <a16:creationId xmlns:a16="http://schemas.microsoft.com/office/drawing/2014/main" id="{378832F7-CCCB-4FA8-B70F-D345310ADE66}"/>
              </a:ext>
            </a:extLst>
          </p:cNvPr>
          <p:cNvSpPr/>
          <p:nvPr/>
        </p:nvSpPr>
        <p:spPr>
          <a:xfrm rot="996689">
            <a:off x="2371758" y="2528542"/>
            <a:ext cx="4460611" cy="12925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5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70">
        <p159:morph option="byObject"/>
      </p:transition>
    </mc:Choice>
    <mc:Fallback xmlns="">
      <p:transition spd="slow" advTm="22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"/>
</p:tagLst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</Words>
  <Application>Microsoft Office PowerPoint</Application>
  <PresentationFormat>ワイド画面</PresentationFormat>
  <Paragraphs>10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デジタル 教科書体 NP-B</vt:lpstr>
      <vt:lpstr>游ゴシック</vt:lpstr>
      <vt:lpstr>游ゴシック Light</vt:lpstr>
      <vt:lpstr>Arial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リクト</dc:creator>
  <cp:lastModifiedBy>リクト</cp:lastModifiedBy>
  <cp:revision>15</cp:revision>
  <dcterms:created xsi:type="dcterms:W3CDTF">2019-12-14T07:15:24Z</dcterms:created>
  <dcterms:modified xsi:type="dcterms:W3CDTF">2020-01-19T05:50:44Z</dcterms:modified>
</cp:coreProperties>
</file>